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67" r:id="rId5"/>
    <p:sldId id="259" r:id="rId6"/>
    <p:sldId id="261" r:id="rId7"/>
    <p:sldId id="263" r:id="rId8"/>
    <p:sldId id="262" r:id="rId9"/>
    <p:sldId id="266" r:id="rId10"/>
    <p:sldId id="265" r:id="rId11"/>
    <p:sldId id="264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67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April 12,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April 12,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April 12,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April 12,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April 12, 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April 12,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April 12, 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April 12, 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April 12, 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April 12,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April 12, 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April 12,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oundation.zurb.com/index.html" TargetMode="External"/><Relationship Id="rId2" Type="http://schemas.openxmlformats.org/officeDocument/2006/relationships/hyperlink" Target="http://getbootstrap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umbyframework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tudiosite.com.br/blog/frameworks-2/18-ide-para-bootstrap" TargetMode="External"/><Relationship Id="rId2" Type="http://schemas.openxmlformats.org/officeDocument/2006/relationships/hyperlink" Target="http://www.tutorialwebdesign.com.br/category/tutoriais/bootstrap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gridpak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Design </a:t>
            </a:r>
            <a:r>
              <a:rPr lang="en-US" sz="6600" dirty="0" err="1" smtClean="0"/>
              <a:t>responsivo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20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</a:t>
            </a:r>
            <a:r>
              <a:rPr lang="en-US" dirty="0" err="1" smtClean="0"/>
              <a:t>responsivo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lang="pt-BR" dirty="0" smtClean="0">
                <a:solidFill>
                  <a:srgbClr val="000000"/>
                </a:solidFill>
                <a:hlinkClick r:id="rId2"/>
              </a:rPr>
              <a:t>BootStrap </a:t>
            </a:r>
            <a:r>
              <a:rPr lang="pt-BR" dirty="0">
                <a:solidFill>
                  <a:srgbClr val="000000"/>
                </a:solidFill>
                <a:hlinkClick r:id="rId2"/>
              </a:rPr>
              <a:t>-&gt; </a:t>
            </a:r>
            <a:r>
              <a:rPr lang="pt-BR" dirty="0" smtClean="0">
                <a:hlinkClick r:id="rId2"/>
              </a:rPr>
              <a:t>http</a:t>
            </a:r>
            <a:r>
              <a:rPr lang="pt-BR" dirty="0">
                <a:hlinkClick r:id="rId2"/>
              </a:rPr>
              <a:t>://getbootstrap.com</a:t>
            </a:r>
            <a:r>
              <a:rPr lang="pt-BR" dirty="0" smtClean="0">
                <a:hlinkClick r:id="rId2"/>
              </a:rPr>
              <a:t>/</a:t>
            </a:r>
            <a:endParaRPr lang="pt-BR" dirty="0"/>
          </a:p>
          <a:p>
            <a:pPr marL="342900" indent="-342900">
              <a:buFont typeface="Arial"/>
              <a:buChar char="•"/>
            </a:pPr>
            <a:endParaRPr lang="pt-BR" dirty="0" smtClean="0"/>
          </a:p>
          <a:p>
            <a:pPr marL="342900" indent="-342900">
              <a:buFont typeface="Arial"/>
              <a:buChar char="•"/>
            </a:pPr>
            <a:r>
              <a:rPr lang="pt-BR" dirty="0" err="1" smtClean="0"/>
              <a:t>Zurb</a:t>
            </a:r>
            <a:r>
              <a:rPr lang="pt-BR" dirty="0" smtClean="0"/>
              <a:t> </a:t>
            </a:r>
            <a:r>
              <a:rPr lang="pt-BR" dirty="0" smtClean="0">
                <a:sym typeface="Wingdings"/>
              </a:rPr>
              <a:t> </a:t>
            </a:r>
            <a:r>
              <a:rPr lang="pt-BR" dirty="0" smtClean="0">
                <a:hlinkClick r:id="rId3"/>
              </a:rPr>
              <a:t>http</a:t>
            </a:r>
            <a:r>
              <a:rPr lang="pt-BR" dirty="0">
                <a:hlinkClick r:id="rId3"/>
              </a:rPr>
              <a:t>://foundation.zurb.com/</a:t>
            </a:r>
            <a:r>
              <a:rPr lang="pt-BR" dirty="0" smtClean="0">
                <a:hlinkClick r:id="rId3"/>
              </a:rPr>
              <a:t>index.html</a:t>
            </a:r>
            <a:endParaRPr lang="pt-BR" dirty="0"/>
          </a:p>
          <a:p>
            <a:pPr marL="342900" indent="-342900">
              <a:buFont typeface="Arial"/>
              <a:buChar char="•"/>
            </a:pPr>
            <a:endParaRPr lang="pt-BR" dirty="0"/>
          </a:p>
          <a:p>
            <a:pPr marL="342900" indent="-342900">
              <a:buFont typeface="Arial"/>
              <a:buChar char="•"/>
            </a:pPr>
            <a:r>
              <a:rPr lang="pt-BR" dirty="0" err="1" smtClean="0"/>
              <a:t>Gumby</a:t>
            </a:r>
            <a:r>
              <a:rPr lang="pt-BR" dirty="0" smtClean="0"/>
              <a:t> -&gt; </a:t>
            </a:r>
            <a:r>
              <a:rPr lang="pt-BR" dirty="0" smtClean="0">
                <a:hlinkClick r:id="rId4"/>
              </a:rPr>
              <a:t>http</a:t>
            </a:r>
            <a:r>
              <a:rPr lang="pt-BR" dirty="0">
                <a:hlinkClick r:id="rId4"/>
              </a:rPr>
              <a:t>://gumbyframework.com</a:t>
            </a:r>
            <a:r>
              <a:rPr lang="pt-BR" dirty="0" smtClean="0">
                <a:hlinkClick r:id="rId4"/>
              </a:rPr>
              <a:t>/</a:t>
            </a:r>
            <a:endParaRPr lang="pt-BR" dirty="0" smtClean="0"/>
          </a:p>
          <a:p>
            <a:pPr marL="342900" indent="-342900">
              <a:buFont typeface="Arial"/>
              <a:buChar char="•"/>
            </a:pPr>
            <a:endParaRPr lang="pt-BR" dirty="0"/>
          </a:p>
          <a:p>
            <a:pPr marL="342900" indent="-342900">
              <a:buFont typeface="Arial"/>
              <a:buChar char="•"/>
            </a:pPr>
            <a:r>
              <a:rPr lang="pt-BR" dirty="0" err="1" smtClean="0"/>
              <a:t>GoogleMaterial</a:t>
            </a:r>
            <a:r>
              <a:rPr lang="pt-BR" dirty="0"/>
              <a:t> - https://www.getmdl.io/</a:t>
            </a:r>
            <a:endParaRPr lang="pt-BR" dirty="0" smtClean="0"/>
          </a:p>
          <a:p>
            <a:pPr marL="342900" indent="-342900">
              <a:buFont typeface="Arial"/>
              <a:buChar char="•"/>
            </a:pPr>
            <a:endParaRPr lang="pt-BR" dirty="0"/>
          </a:p>
          <a:p>
            <a:pPr marL="342900" indent="-342900">
              <a:buFont typeface="Arial"/>
              <a:buChar char="•"/>
            </a:pPr>
            <a:r>
              <a:rPr lang="pt-BR" dirty="0" err="1" smtClean="0"/>
              <a:t>PureCSS</a:t>
            </a:r>
            <a:r>
              <a:rPr lang="pt-BR" dirty="0"/>
              <a:t> – http://purecss.io/</a:t>
            </a:r>
            <a:endParaRPr lang="pt-BR" dirty="0" smtClean="0"/>
          </a:p>
          <a:p>
            <a:pPr marL="342900" indent="-342900">
              <a:buFont typeface="Arial"/>
              <a:buChar char="•"/>
            </a:pPr>
            <a:endParaRPr lang="pt-BR" dirty="0"/>
          </a:p>
          <a:p>
            <a:pPr marL="342900" indent="-342900">
              <a:buFont typeface="Arial"/>
              <a:buChar char="•"/>
            </a:pPr>
            <a:r>
              <a:rPr lang="pt-BR" dirty="0" err="1" smtClean="0"/>
              <a:t>Skeleton</a:t>
            </a:r>
            <a:r>
              <a:rPr lang="pt-BR" dirty="0"/>
              <a:t> - http://getskeleton.com/</a:t>
            </a:r>
            <a:r>
              <a:rPr lang="pt-BR" dirty="0"/>
              <a:t/>
            </a:r>
            <a:br>
              <a:rPr lang="pt-B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02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Bootstrap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Framework front-end</a:t>
            </a:r>
          </a:p>
          <a:p>
            <a:endParaRPr lang="en-US" dirty="0"/>
          </a:p>
          <a:p>
            <a:r>
              <a:rPr lang="en-US" dirty="0" smtClean="0"/>
              <a:t>Tutorial do Bootstrap:</a:t>
            </a:r>
          </a:p>
          <a:p>
            <a:r>
              <a:rPr lang="en-US" dirty="0">
                <a:hlinkClick r:id="rId2"/>
              </a:rPr>
              <a:t>http://www.tutorialwebdesign.com.br/category/tutoriais/bootstrap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Editores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Bootstrap: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www.estudiosite.com.br/blog/frameworks-2/18-ide-para-bootstrap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Template </a:t>
            </a:r>
            <a:r>
              <a:rPr lang="en-US" dirty="0" err="1" smtClean="0"/>
              <a:t>gratuitos</a:t>
            </a:r>
            <a:r>
              <a:rPr lang="en-US" dirty="0" smtClean="0"/>
              <a:t> Bootstrap:</a:t>
            </a:r>
          </a:p>
          <a:p>
            <a:r>
              <a:rPr lang="en-US" dirty="0"/>
              <a:t>http://www.bootstrapzero.com/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6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373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91" y="626579"/>
            <a:ext cx="8658624" cy="561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96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Motivação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509" y="1702801"/>
            <a:ext cx="6574955" cy="413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28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52400"/>
            <a:ext cx="7620000" cy="654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0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9144000" cy="5935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03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Exemplos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www.kadunew.com</a:t>
            </a:r>
            <a:r>
              <a:rPr lang="en-US" dirty="0"/>
              <a:t>/blog/web-design/23-exemplos-de-design-responsivo</a:t>
            </a:r>
          </a:p>
        </p:txBody>
      </p:sp>
    </p:spTree>
    <p:extLst>
      <p:ext uri="{BB962C8B-B14F-4D97-AF65-F5344CB8AC3E}">
        <p14:creationId xmlns:p14="http://schemas.microsoft.com/office/powerpoint/2010/main" val="182012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Livros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2749" t="32449" r="15667" b="27994"/>
          <a:stretch/>
        </p:blipFill>
        <p:spPr>
          <a:xfrm>
            <a:off x="502560" y="1844425"/>
            <a:ext cx="5791200" cy="453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03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Como </a:t>
            </a:r>
            <a:r>
              <a:rPr lang="en-US" dirty="0" err="1" smtClean="0"/>
              <a:t>conseguir</a:t>
            </a:r>
            <a:r>
              <a:rPr lang="en-US" dirty="0" smtClean="0"/>
              <a:t> </a:t>
            </a:r>
            <a:r>
              <a:rPr lang="en-US" dirty="0" err="1" smtClean="0"/>
              <a:t>isso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Mobile First</a:t>
            </a:r>
          </a:p>
          <a:p>
            <a:pPr marL="342900" indent="-342900">
              <a:buFont typeface="Arial"/>
              <a:buChar char="•"/>
            </a:pPr>
            <a:r>
              <a:rPr lang="en-US" dirty="0" err="1" smtClean="0"/>
              <a:t>Uso</a:t>
            </a:r>
            <a:r>
              <a:rPr lang="en-US" dirty="0" smtClean="0"/>
              <a:t> de Grids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://gridpak.com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/>
          </a:p>
          <a:p>
            <a:pPr marL="342900" indent="-342900">
              <a:buFont typeface="Arial"/>
              <a:buChar char="•"/>
            </a:pPr>
            <a:endParaRPr lang="en-US" sz="1600" dirty="0" smtClean="0"/>
          </a:p>
          <a:p>
            <a:pPr marL="342900" indent="-342900">
              <a:buFont typeface="Arial"/>
              <a:buChar char="•"/>
            </a:pPr>
            <a:r>
              <a:rPr lang="en-US" sz="1800" dirty="0" smtClean="0"/>
              <a:t>Media Queries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7824" b="13426"/>
          <a:stretch/>
        </p:blipFill>
        <p:spPr>
          <a:xfrm>
            <a:off x="3032125" y="1376593"/>
            <a:ext cx="5984875" cy="548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63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Mais</a:t>
            </a:r>
            <a:r>
              <a:rPr lang="en-US" dirty="0" smtClean="0"/>
              <a:t> grids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blog.popupdesign.com.br</a:t>
            </a:r>
            <a:r>
              <a:rPr lang="en-US" dirty="0"/>
              <a:t>/design-</a:t>
            </a:r>
            <a:r>
              <a:rPr lang="en-US" dirty="0" err="1"/>
              <a:t>responsivo</a:t>
            </a:r>
            <a:r>
              <a:rPr lang="en-US" dirty="0"/>
              <a:t>-grids-e-</a:t>
            </a:r>
            <a:r>
              <a:rPr lang="en-US" dirty="0" err="1"/>
              <a:t>texto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13212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149</TotalTime>
  <Words>93</Words>
  <Application>Microsoft Office PowerPoint</Application>
  <PresentationFormat>Apresentação na tela (4:3)</PresentationFormat>
  <Paragraphs>36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6" baseType="lpstr">
      <vt:lpstr>Arial</vt:lpstr>
      <vt:lpstr>Arial Black</vt:lpstr>
      <vt:lpstr>Wingdings</vt:lpstr>
      <vt:lpstr>Essential</vt:lpstr>
      <vt:lpstr>Design responsivo</vt:lpstr>
      <vt:lpstr>Apresentação do PowerPoint</vt:lpstr>
      <vt:lpstr>Motivação</vt:lpstr>
      <vt:lpstr>Apresentação do PowerPoint</vt:lpstr>
      <vt:lpstr>Apresentação do PowerPoint</vt:lpstr>
      <vt:lpstr>Exemplos:</vt:lpstr>
      <vt:lpstr>Livros</vt:lpstr>
      <vt:lpstr>Como conseguir isso?</vt:lpstr>
      <vt:lpstr>Mais grids</vt:lpstr>
      <vt:lpstr>Framework responsivo</vt:lpstr>
      <vt:lpstr>Bootstrap</vt:lpstr>
      <vt:lpstr>Apresentação do PowerPoint</vt:lpstr>
    </vt:vector>
  </TitlesOfParts>
  <Company>asdas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responsivo</dc:title>
  <dc:creator>sdas dsad</dc:creator>
  <cp:lastModifiedBy>Lilian Simao Oliveira</cp:lastModifiedBy>
  <cp:revision>9</cp:revision>
  <dcterms:created xsi:type="dcterms:W3CDTF">2015-11-03T21:15:30Z</dcterms:created>
  <dcterms:modified xsi:type="dcterms:W3CDTF">2016-04-13T00:42:40Z</dcterms:modified>
</cp:coreProperties>
</file>